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13"/>
  </p:notesMasterIdLst>
  <p:sldIdLst>
    <p:sldId id="256" r:id="rId5"/>
    <p:sldId id="257" r:id="rId6"/>
    <p:sldId id="258" r:id="rId7"/>
    <p:sldId id="262" r:id="rId8"/>
    <p:sldId id="260" r:id="rId9"/>
    <p:sldId id="261" r:id="rId10"/>
    <p:sldId id="263" r:id="rId11"/>
    <p:sldId id="264" r:id="rId12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3976AD-37D7-4133-B90E-82ABFC97D2E0}" v="5" dt="2021-09-24T16:33:01.049"/>
    <p1510:client id="{0CE1FB12-033E-8778-2AA4-C32126E3B80F}" v="263" dt="2021-11-17T20:03:42.204"/>
    <p1510:client id="{159EC7AE-F310-4768-8336-40EBAE46304F}" v="31" dt="2021-09-24T13:51:56.508"/>
    <p1510:client id="{1B6427E8-E650-47E5-B582-FB4173C8E1FA}" v="524" dt="2021-11-18T02:28:43.364"/>
    <p1510:client id="{3CBA79F0-B3EF-4366-A1BB-BC32F6F97F9D}" v="21" dt="2021-09-24T14:03:10.910"/>
    <p1510:client id="{78D60196-4911-4AFF-A85C-7896C956F840}" vWet="4" dt="2021-11-18T05:35:04.291"/>
    <p1510:client id="{AA430876-1329-BEFD-715B-787A4421C497}" v="231" dt="2021-11-18T05:35:36.307"/>
    <p1510:client id="{C913FF31-1DBA-DF6E-E917-B7D23CC17886}" v="35" dt="2021-09-24T09:47:13.998"/>
    <p1510:client id="{E0404BD2-14F1-4510-9DE8-42F5AE2A40A4}" v="6" dt="2021-09-24T14:02:17.197"/>
    <p1510:client id="{E63318A5-6A07-5B4D-68EB-9A0BF63B8E12}" v="47" dt="2021-09-24T16:40:24.762"/>
    <p1510:client id="{FEC1CB96-70BB-4360-BCA9-12AEC92A8EE1}" v="25" dt="2021-11-17T20:44:59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6"/>
  </p:normalViewPr>
  <p:slideViewPr>
    <p:cSldViewPr snapToGrid="0">
      <p:cViewPr varScale="1">
        <p:scale>
          <a:sx n="140" d="100"/>
          <a:sy n="140" d="100"/>
        </p:scale>
        <p:origin x="8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at G Kumar" userId="S::rajatg@iisc.ac.in::69a69e5b-0e1a-4cef-9ced-89e274c0e531" providerId="AD" clId="Web-{023976AD-37D7-4133-B90E-82ABFC97D2E0}"/>
    <pc:docChg chg="modSld">
      <pc:chgData name="Rajat G Kumar" userId="S::rajatg@iisc.ac.in::69a69e5b-0e1a-4cef-9ced-89e274c0e531" providerId="AD" clId="Web-{023976AD-37D7-4133-B90E-82ABFC97D2E0}" dt="2021-09-24T16:33:01.049" v="4" actId="20577"/>
      <pc:docMkLst>
        <pc:docMk/>
      </pc:docMkLst>
      <pc:sldChg chg="modSp">
        <pc:chgData name="Rajat G Kumar" userId="S::rajatg@iisc.ac.in::69a69e5b-0e1a-4cef-9ced-89e274c0e531" providerId="AD" clId="Web-{023976AD-37D7-4133-B90E-82ABFC97D2E0}" dt="2021-09-24T16:33:01.049" v="4" actId="20577"/>
        <pc:sldMkLst>
          <pc:docMk/>
          <pc:sldMk cId="0" sldId="256"/>
        </pc:sldMkLst>
        <pc:spChg chg="mod">
          <ac:chgData name="Rajat G Kumar" userId="S::rajatg@iisc.ac.in::69a69e5b-0e1a-4cef-9ced-89e274c0e531" providerId="AD" clId="Web-{023976AD-37D7-4133-B90E-82ABFC97D2E0}" dt="2021-09-24T16:33:01.049" v="4" actId="20577"/>
          <ac:spMkLst>
            <pc:docMk/>
            <pc:sldMk cId="0" sldId="256"/>
            <ac:spMk id="59" creationId="{00000000-0000-0000-0000-000000000000}"/>
          </ac:spMkLst>
        </pc:spChg>
      </pc:sldChg>
    </pc:docChg>
  </pc:docChgLst>
  <pc:docChgLst>
    <pc:chgData name="Karan Gupta" userId="S::karangupta@iisc.ac.in::6c674fc7-6ef4-47e3-8792-7257456c10a6" providerId="AD" clId="Web-{0CE1FB12-033E-8778-2AA4-C32126E3B80F}"/>
    <pc:docChg chg="modSld">
      <pc:chgData name="Karan Gupta" userId="S::karangupta@iisc.ac.in::6c674fc7-6ef4-47e3-8792-7257456c10a6" providerId="AD" clId="Web-{0CE1FB12-033E-8778-2AA4-C32126E3B80F}" dt="2021-11-17T20:03:42.204" v="237" actId="20577"/>
      <pc:docMkLst>
        <pc:docMk/>
      </pc:docMkLst>
      <pc:sldChg chg="modSp">
        <pc:chgData name="Karan Gupta" userId="S::karangupta@iisc.ac.in::6c674fc7-6ef4-47e3-8792-7257456c10a6" providerId="AD" clId="Web-{0CE1FB12-033E-8778-2AA4-C32126E3B80F}" dt="2021-11-17T18:53:18.364" v="12" actId="20577"/>
        <pc:sldMkLst>
          <pc:docMk/>
          <pc:sldMk cId="0" sldId="256"/>
        </pc:sldMkLst>
        <pc:spChg chg="mod">
          <ac:chgData name="Karan Gupta" userId="S::karangupta@iisc.ac.in::6c674fc7-6ef4-47e3-8792-7257456c10a6" providerId="AD" clId="Web-{0CE1FB12-033E-8778-2AA4-C32126E3B80F}" dt="2021-11-17T18:53:00.317" v="1" actId="20577"/>
          <ac:spMkLst>
            <pc:docMk/>
            <pc:sldMk cId="0" sldId="256"/>
            <ac:spMk id="59" creationId="{00000000-0000-0000-0000-000000000000}"/>
          </ac:spMkLst>
        </pc:spChg>
        <pc:spChg chg="mod">
          <ac:chgData name="Karan Gupta" userId="S::karangupta@iisc.ac.in::6c674fc7-6ef4-47e3-8792-7257456c10a6" providerId="AD" clId="Web-{0CE1FB12-033E-8778-2AA4-C32126E3B80F}" dt="2021-11-17T18:53:18.364" v="12" actId="20577"/>
          <ac:spMkLst>
            <pc:docMk/>
            <pc:sldMk cId="0" sldId="256"/>
            <ac:spMk id="60" creationId="{00000000-0000-0000-0000-000000000000}"/>
          </ac:spMkLst>
        </pc:spChg>
      </pc:sldChg>
      <pc:sldChg chg="modSp">
        <pc:chgData name="Karan Gupta" userId="S::karangupta@iisc.ac.in::6c674fc7-6ef4-47e3-8792-7257456c10a6" providerId="AD" clId="Web-{0CE1FB12-033E-8778-2AA4-C32126E3B80F}" dt="2021-11-17T19:50:32.960" v="217" actId="20577"/>
        <pc:sldMkLst>
          <pc:docMk/>
          <pc:sldMk cId="0" sldId="257"/>
        </pc:sldMkLst>
        <pc:spChg chg="mod">
          <ac:chgData name="Karan Gupta" userId="S::karangupta@iisc.ac.in::6c674fc7-6ef4-47e3-8792-7257456c10a6" providerId="AD" clId="Web-{0CE1FB12-033E-8778-2AA4-C32126E3B80F}" dt="2021-11-17T19:50:32.960" v="217" actId="20577"/>
          <ac:spMkLst>
            <pc:docMk/>
            <pc:sldMk cId="0" sldId="257"/>
            <ac:spMk id="66" creationId="{00000000-0000-0000-0000-000000000000}"/>
          </ac:spMkLst>
        </pc:spChg>
      </pc:sldChg>
      <pc:sldChg chg="modSp">
        <pc:chgData name="Karan Gupta" userId="S::karangupta@iisc.ac.in::6c674fc7-6ef4-47e3-8792-7257456c10a6" providerId="AD" clId="Web-{0CE1FB12-033E-8778-2AA4-C32126E3B80F}" dt="2021-11-17T19:45:07.222" v="184" actId="20577"/>
        <pc:sldMkLst>
          <pc:docMk/>
          <pc:sldMk cId="0" sldId="258"/>
        </pc:sldMkLst>
        <pc:spChg chg="mod">
          <ac:chgData name="Karan Gupta" userId="S::karangupta@iisc.ac.in::6c674fc7-6ef4-47e3-8792-7257456c10a6" providerId="AD" clId="Web-{0CE1FB12-033E-8778-2AA4-C32126E3B80F}" dt="2021-11-17T19:45:07.222" v="184" actId="20577"/>
          <ac:spMkLst>
            <pc:docMk/>
            <pc:sldMk cId="0" sldId="258"/>
            <ac:spMk id="72" creationId="{00000000-0000-0000-0000-000000000000}"/>
          </ac:spMkLst>
        </pc:spChg>
      </pc:sldChg>
      <pc:sldChg chg="addSp modSp">
        <pc:chgData name="Karan Gupta" userId="S::karangupta@iisc.ac.in::6c674fc7-6ef4-47e3-8792-7257456c10a6" providerId="AD" clId="Web-{0CE1FB12-033E-8778-2AA4-C32126E3B80F}" dt="2021-11-17T19:37:50.477" v="125" actId="20577"/>
        <pc:sldMkLst>
          <pc:docMk/>
          <pc:sldMk cId="0" sldId="259"/>
        </pc:sldMkLst>
        <pc:spChg chg="add mod">
          <ac:chgData name="Karan Gupta" userId="S::karangupta@iisc.ac.in::6c674fc7-6ef4-47e3-8792-7257456c10a6" providerId="AD" clId="Web-{0CE1FB12-033E-8778-2AA4-C32126E3B80F}" dt="2021-11-17T19:37:33.414" v="124" actId="20577"/>
          <ac:spMkLst>
            <pc:docMk/>
            <pc:sldMk cId="0" sldId="259"/>
            <ac:spMk id="3" creationId="{ADE591DF-C156-4B53-A66A-EAFCDD33B7AD}"/>
          </ac:spMkLst>
        </pc:spChg>
        <pc:spChg chg="mod">
          <ac:chgData name="Karan Gupta" userId="S::karangupta@iisc.ac.in::6c674fc7-6ef4-47e3-8792-7257456c10a6" providerId="AD" clId="Web-{0CE1FB12-033E-8778-2AA4-C32126E3B80F}" dt="2021-11-17T19:37:50.477" v="125" actId="20577"/>
          <ac:spMkLst>
            <pc:docMk/>
            <pc:sldMk cId="0" sldId="259"/>
            <ac:spMk id="78" creationId="{00000000-0000-0000-0000-000000000000}"/>
          </ac:spMkLst>
        </pc:spChg>
        <pc:picChg chg="add mod">
          <ac:chgData name="Karan Gupta" userId="S::karangupta@iisc.ac.in::6c674fc7-6ef4-47e3-8792-7257456c10a6" providerId="AD" clId="Web-{0CE1FB12-033E-8778-2AA4-C32126E3B80F}" dt="2021-11-17T19:31:29.015" v="78" actId="14100"/>
          <ac:picMkLst>
            <pc:docMk/>
            <pc:sldMk cId="0" sldId="259"/>
            <ac:picMk id="2" creationId="{DFE07933-1C2E-43E7-B3FF-6C11B2EDDC57}"/>
          </ac:picMkLst>
        </pc:picChg>
      </pc:sldChg>
      <pc:sldChg chg="modSp">
        <pc:chgData name="Karan Gupta" userId="S::karangupta@iisc.ac.in::6c674fc7-6ef4-47e3-8792-7257456c10a6" providerId="AD" clId="Web-{0CE1FB12-033E-8778-2AA4-C32126E3B80F}" dt="2021-11-17T19:30:23.123" v="71" actId="20577"/>
        <pc:sldMkLst>
          <pc:docMk/>
          <pc:sldMk cId="0" sldId="260"/>
        </pc:sldMkLst>
        <pc:spChg chg="mod">
          <ac:chgData name="Karan Gupta" userId="S::karangupta@iisc.ac.in::6c674fc7-6ef4-47e3-8792-7257456c10a6" providerId="AD" clId="Web-{0CE1FB12-033E-8778-2AA4-C32126E3B80F}" dt="2021-11-17T19:30:23.123" v="71" actId="20577"/>
          <ac:spMkLst>
            <pc:docMk/>
            <pc:sldMk cId="0" sldId="260"/>
            <ac:spMk id="84" creationId="{00000000-0000-0000-0000-000000000000}"/>
          </ac:spMkLst>
        </pc:spChg>
      </pc:sldChg>
      <pc:sldChg chg="addSp delSp modSp">
        <pc:chgData name="Karan Gupta" userId="S::karangupta@iisc.ac.in::6c674fc7-6ef4-47e3-8792-7257456c10a6" providerId="AD" clId="Web-{0CE1FB12-033E-8778-2AA4-C32126E3B80F}" dt="2021-11-17T20:03:42.204" v="237" actId="20577"/>
        <pc:sldMkLst>
          <pc:docMk/>
          <pc:sldMk cId="0" sldId="261"/>
        </pc:sldMkLst>
        <pc:spChg chg="mod">
          <ac:chgData name="Karan Gupta" userId="S::karangupta@iisc.ac.in::6c674fc7-6ef4-47e3-8792-7257456c10a6" providerId="AD" clId="Web-{0CE1FB12-033E-8778-2AA4-C32126E3B80F}" dt="2021-11-17T20:03:42.204" v="237" actId="20577"/>
          <ac:spMkLst>
            <pc:docMk/>
            <pc:sldMk cId="0" sldId="261"/>
            <ac:spMk id="90" creationId="{00000000-0000-0000-0000-000000000000}"/>
          </ac:spMkLst>
        </pc:spChg>
        <pc:picChg chg="add mod">
          <ac:chgData name="Karan Gupta" userId="S::karangupta@iisc.ac.in::6c674fc7-6ef4-47e3-8792-7257456c10a6" providerId="AD" clId="Web-{0CE1FB12-033E-8778-2AA4-C32126E3B80F}" dt="2021-11-17T20:03:07.562" v="231" actId="1076"/>
          <ac:picMkLst>
            <pc:docMk/>
            <pc:sldMk cId="0" sldId="261"/>
            <ac:picMk id="2" creationId="{32C4985C-1C15-40BA-B345-D320D79E99DA}"/>
          </ac:picMkLst>
        </pc:picChg>
        <pc:picChg chg="add del mod">
          <ac:chgData name="Karan Gupta" userId="S::karangupta@iisc.ac.in::6c674fc7-6ef4-47e3-8792-7257456c10a6" providerId="AD" clId="Web-{0CE1FB12-033E-8778-2AA4-C32126E3B80F}" dt="2021-11-17T20:02:49.624" v="228"/>
          <ac:picMkLst>
            <pc:docMk/>
            <pc:sldMk cId="0" sldId="261"/>
            <ac:picMk id="3" creationId="{5C35AF83-A9F1-47EA-BA2E-04CB80486D35}"/>
          </ac:picMkLst>
        </pc:picChg>
        <pc:picChg chg="add del mod">
          <ac:chgData name="Karan Gupta" userId="S::karangupta@iisc.ac.in::6c674fc7-6ef4-47e3-8792-7257456c10a6" providerId="AD" clId="Web-{0CE1FB12-033E-8778-2AA4-C32126E3B80F}" dt="2021-11-17T20:03:22.047" v="234"/>
          <ac:picMkLst>
            <pc:docMk/>
            <pc:sldMk cId="0" sldId="261"/>
            <ac:picMk id="4" creationId="{37537DC6-6E5F-4A5D-81A6-857B8BE8AB60}"/>
          </ac:picMkLst>
        </pc:picChg>
        <pc:picChg chg="add mod">
          <ac:chgData name="Karan Gupta" userId="S::karangupta@iisc.ac.in::6c674fc7-6ef4-47e3-8792-7257456c10a6" providerId="AD" clId="Web-{0CE1FB12-033E-8778-2AA4-C32126E3B80F}" dt="2021-11-17T20:03:34.657" v="236" actId="1076"/>
          <ac:picMkLst>
            <pc:docMk/>
            <pc:sldMk cId="0" sldId="261"/>
            <ac:picMk id="5" creationId="{E3463289-C50C-4DD5-B781-53344AAD366E}"/>
          </ac:picMkLst>
        </pc:picChg>
      </pc:sldChg>
    </pc:docChg>
  </pc:docChgLst>
  <pc:docChgLst>
    <pc:chgData name="Vemuluri Nageswara Hemanth" userId="S::vemulurin@iisc.ac.in::0090782e-69cc-4fc1-acab-7688764dbfd0" providerId="AD" clId="Web-{C913FF31-1DBA-DF6E-E917-B7D23CC17886}"/>
    <pc:docChg chg="modSld">
      <pc:chgData name="Vemuluri Nageswara Hemanth" userId="S::vemulurin@iisc.ac.in::0090782e-69cc-4fc1-acab-7688764dbfd0" providerId="AD" clId="Web-{C913FF31-1DBA-DF6E-E917-B7D23CC17886}" dt="2021-09-24T09:47:09.826" v="33" actId="20577"/>
      <pc:docMkLst>
        <pc:docMk/>
      </pc:docMkLst>
      <pc:sldChg chg="modSp">
        <pc:chgData name="Vemuluri Nageswara Hemanth" userId="S::vemulurin@iisc.ac.in::0090782e-69cc-4fc1-acab-7688764dbfd0" providerId="AD" clId="Web-{C913FF31-1DBA-DF6E-E917-B7D23CC17886}" dt="2021-09-24T09:47:09.826" v="33" actId="20577"/>
        <pc:sldMkLst>
          <pc:docMk/>
          <pc:sldMk cId="0" sldId="256"/>
        </pc:sldMkLst>
        <pc:spChg chg="mod">
          <ac:chgData name="Vemuluri Nageswara Hemanth" userId="S::vemulurin@iisc.ac.in::0090782e-69cc-4fc1-acab-7688764dbfd0" providerId="AD" clId="Web-{C913FF31-1DBA-DF6E-E917-B7D23CC17886}" dt="2021-09-24T09:47:09.826" v="33" actId="20577"/>
          <ac:spMkLst>
            <pc:docMk/>
            <pc:sldMk cId="0" sldId="256"/>
            <ac:spMk id="59" creationId="{00000000-0000-0000-0000-000000000000}"/>
          </ac:spMkLst>
        </pc:spChg>
      </pc:sldChg>
    </pc:docChg>
  </pc:docChgLst>
  <pc:docChgLst>
    <pc:chgData name="Abhishek (ESE)" userId="S::abhishek1@iisc.ac.in::33c171f9-8749-4b32-a590-3b4d97e0af74" providerId="AD" clId="Web-{E0404BD2-14F1-4510-9DE8-42F5AE2A40A4}"/>
    <pc:docChg chg="modSld">
      <pc:chgData name="Abhishek (ESE)" userId="S::abhishek1@iisc.ac.in::33c171f9-8749-4b32-a590-3b4d97e0af74" providerId="AD" clId="Web-{E0404BD2-14F1-4510-9DE8-42F5AE2A40A4}" dt="2021-09-24T14:02:17.197" v="5" actId="20577"/>
      <pc:docMkLst>
        <pc:docMk/>
      </pc:docMkLst>
      <pc:sldChg chg="modSp">
        <pc:chgData name="Abhishek (ESE)" userId="S::abhishek1@iisc.ac.in::33c171f9-8749-4b32-a590-3b4d97e0af74" providerId="AD" clId="Web-{E0404BD2-14F1-4510-9DE8-42F5AE2A40A4}" dt="2021-09-24T14:02:17.197" v="5" actId="20577"/>
        <pc:sldMkLst>
          <pc:docMk/>
          <pc:sldMk cId="0" sldId="256"/>
        </pc:sldMkLst>
        <pc:spChg chg="mod">
          <ac:chgData name="Abhishek (ESE)" userId="S::abhishek1@iisc.ac.in::33c171f9-8749-4b32-a590-3b4d97e0af74" providerId="AD" clId="Web-{E0404BD2-14F1-4510-9DE8-42F5AE2A40A4}" dt="2021-09-24T14:02:17.197" v="5" actId="20577"/>
          <ac:spMkLst>
            <pc:docMk/>
            <pc:sldMk cId="0" sldId="256"/>
            <ac:spMk id="60" creationId="{00000000-0000-0000-0000-000000000000}"/>
          </ac:spMkLst>
        </pc:spChg>
      </pc:sldChg>
    </pc:docChg>
  </pc:docChgLst>
  <pc:docChgLst>
    <pc:chgData name="Tushar Rohilla" userId="S::tusharr@iisc.ac.in::cf3f98e8-315f-43ea-98f9-3c26d4f45164" providerId="AD" clId="Web-{159EC7AE-F310-4768-8336-40EBAE46304F}"/>
    <pc:docChg chg="modSld">
      <pc:chgData name="Tushar Rohilla" userId="S::tusharr@iisc.ac.in::cf3f98e8-315f-43ea-98f9-3c26d4f45164" providerId="AD" clId="Web-{159EC7AE-F310-4768-8336-40EBAE46304F}" dt="2021-09-24T13:51:56.508" v="29" actId="20577"/>
      <pc:docMkLst>
        <pc:docMk/>
      </pc:docMkLst>
      <pc:sldChg chg="modSp">
        <pc:chgData name="Tushar Rohilla" userId="S::tusharr@iisc.ac.in::cf3f98e8-315f-43ea-98f9-3c26d4f45164" providerId="AD" clId="Web-{159EC7AE-F310-4768-8336-40EBAE46304F}" dt="2021-09-24T13:51:56.508" v="29" actId="20577"/>
        <pc:sldMkLst>
          <pc:docMk/>
          <pc:sldMk cId="0" sldId="256"/>
        </pc:sldMkLst>
        <pc:spChg chg="mod">
          <ac:chgData name="Tushar Rohilla" userId="S::tusharr@iisc.ac.in::cf3f98e8-315f-43ea-98f9-3c26d4f45164" providerId="AD" clId="Web-{159EC7AE-F310-4768-8336-40EBAE46304F}" dt="2021-09-24T13:51:31.242" v="12" actId="20577"/>
          <ac:spMkLst>
            <pc:docMk/>
            <pc:sldMk cId="0" sldId="256"/>
            <ac:spMk id="59" creationId="{00000000-0000-0000-0000-000000000000}"/>
          </ac:spMkLst>
        </pc:spChg>
        <pc:spChg chg="mod">
          <ac:chgData name="Tushar Rohilla" userId="S::tusharr@iisc.ac.in::cf3f98e8-315f-43ea-98f9-3c26d4f45164" providerId="AD" clId="Web-{159EC7AE-F310-4768-8336-40EBAE46304F}" dt="2021-09-24T13:51:56.508" v="29" actId="20577"/>
          <ac:spMkLst>
            <pc:docMk/>
            <pc:sldMk cId="0" sldId="256"/>
            <ac:spMk id="60" creationId="{00000000-0000-0000-0000-000000000000}"/>
          </ac:spMkLst>
        </pc:spChg>
      </pc:sldChg>
    </pc:docChg>
  </pc:docChgLst>
  <pc:docChgLst>
    <pc:chgData name="Rajat G Kumar" userId="S::rajatg@iisc.ac.in::69a69e5b-0e1a-4cef-9ced-89e274c0e531" providerId="AD" clId="Web-{AA430876-1329-BEFD-715B-787A4421C497}"/>
    <pc:docChg chg="modSld">
      <pc:chgData name="Rajat G Kumar" userId="S::rajatg@iisc.ac.in::69a69e5b-0e1a-4cef-9ced-89e274c0e531" providerId="AD" clId="Web-{AA430876-1329-BEFD-715B-787A4421C497}" dt="2021-11-18T05:35:36.307" v="230" actId="20577"/>
      <pc:docMkLst>
        <pc:docMk/>
      </pc:docMkLst>
      <pc:sldChg chg="modSp">
        <pc:chgData name="Rajat G Kumar" userId="S::rajatg@iisc.ac.in::69a69e5b-0e1a-4cef-9ced-89e274c0e531" providerId="AD" clId="Web-{AA430876-1329-BEFD-715B-787A4421C497}" dt="2021-11-18T05:35:36.307" v="230" actId="20577"/>
        <pc:sldMkLst>
          <pc:docMk/>
          <pc:sldMk cId="0" sldId="256"/>
        </pc:sldMkLst>
        <pc:spChg chg="mod">
          <ac:chgData name="Rajat G Kumar" userId="S::rajatg@iisc.ac.in::69a69e5b-0e1a-4cef-9ced-89e274c0e531" providerId="AD" clId="Web-{AA430876-1329-BEFD-715B-787A4421C497}" dt="2021-11-18T05:35:36.307" v="230" actId="20577"/>
          <ac:spMkLst>
            <pc:docMk/>
            <pc:sldMk cId="0" sldId="256"/>
            <ac:spMk id="59" creationId="{00000000-0000-0000-0000-000000000000}"/>
          </ac:spMkLst>
        </pc:spChg>
        <pc:spChg chg="mod">
          <ac:chgData name="Rajat G Kumar" userId="S::rajatg@iisc.ac.in::69a69e5b-0e1a-4cef-9ced-89e274c0e531" providerId="AD" clId="Web-{AA430876-1329-BEFD-715B-787A4421C497}" dt="2021-11-18T05:35:31.385" v="228" actId="20577"/>
          <ac:spMkLst>
            <pc:docMk/>
            <pc:sldMk cId="0" sldId="256"/>
            <ac:spMk id="60" creationId="{00000000-0000-0000-0000-000000000000}"/>
          </ac:spMkLst>
        </pc:spChg>
      </pc:sldChg>
      <pc:sldChg chg="modSp">
        <pc:chgData name="Rajat G Kumar" userId="S::rajatg@iisc.ac.in::69a69e5b-0e1a-4cef-9ced-89e274c0e531" providerId="AD" clId="Web-{AA430876-1329-BEFD-715B-787A4421C497}" dt="2021-11-18T05:35:25.963" v="227" actId="20577"/>
        <pc:sldMkLst>
          <pc:docMk/>
          <pc:sldMk cId="0" sldId="257"/>
        </pc:sldMkLst>
        <pc:spChg chg="mod">
          <ac:chgData name="Rajat G Kumar" userId="S::rajatg@iisc.ac.in::69a69e5b-0e1a-4cef-9ced-89e274c0e531" providerId="AD" clId="Web-{AA430876-1329-BEFD-715B-787A4421C497}" dt="2021-11-18T05:35:25.963" v="227" actId="20577"/>
          <ac:spMkLst>
            <pc:docMk/>
            <pc:sldMk cId="0" sldId="257"/>
            <ac:spMk id="66" creationId="{00000000-0000-0000-0000-000000000000}"/>
          </ac:spMkLst>
        </pc:spChg>
      </pc:sldChg>
    </pc:docChg>
  </pc:docChgLst>
  <pc:docChgLst>
    <pc:chgData name="Karan Gupta" userId="S::karangupta@iisc.ac.in::6c674fc7-6ef4-47e3-8792-7257456c10a6" providerId="AD" clId="Web-{FEC1CB96-70BB-4360-BCA9-12AEC92A8EE1}"/>
    <pc:docChg chg="modSld">
      <pc:chgData name="Karan Gupta" userId="S::karangupta@iisc.ac.in::6c674fc7-6ef4-47e3-8792-7257456c10a6" providerId="AD" clId="Web-{FEC1CB96-70BB-4360-BCA9-12AEC92A8EE1}" dt="2021-11-17T20:44:59.630" v="23"/>
      <pc:docMkLst>
        <pc:docMk/>
      </pc:docMkLst>
      <pc:sldChg chg="modSp">
        <pc:chgData name="Karan Gupta" userId="S::karangupta@iisc.ac.in::6c674fc7-6ef4-47e3-8792-7257456c10a6" providerId="AD" clId="Web-{FEC1CB96-70BB-4360-BCA9-12AEC92A8EE1}" dt="2021-11-17T20:44:18.411" v="13" actId="20577"/>
        <pc:sldMkLst>
          <pc:docMk/>
          <pc:sldMk cId="0" sldId="256"/>
        </pc:sldMkLst>
        <pc:spChg chg="mod">
          <ac:chgData name="Karan Gupta" userId="S::karangupta@iisc.ac.in::6c674fc7-6ef4-47e3-8792-7257456c10a6" providerId="AD" clId="Web-{FEC1CB96-70BB-4360-BCA9-12AEC92A8EE1}" dt="2021-11-17T20:44:11.770" v="0" actId="20577"/>
          <ac:spMkLst>
            <pc:docMk/>
            <pc:sldMk cId="0" sldId="256"/>
            <ac:spMk id="59" creationId="{00000000-0000-0000-0000-000000000000}"/>
          </ac:spMkLst>
        </pc:spChg>
        <pc:spChg chg="mod">
          <ac:chgData name="Karan Gupta" userId="S::karangupta@iisc.ac.in::6c674fc7-6ef4-47e3-8792-7257456c10a6" providerId="AD" clId="Web-{FEC1CB96-70BB-4360-BCA9-12AEC92A8EE1}" dt="2021-11-17T20:44:18.411" v="13" actId="20577"/>
          <ac:spMkLst>
            <pc:docMk/>
            <pc:sldMk cId="0" sldId="256"/>
            <ac:spMk id="60" creationId="{00000000-0000-0000-0000-000000000000}"/>
          </ac:spMkLst>
        </pc:spChg>
      </pc:sldChg>
      <pc:sldChg chg="modSp">
        <pc:chgData name="Karan Gupta" userId="S::karangupta@iisc.ac.in::6c674fc7-6ef4-47e3-8792-7257456c10a6" providerId="AD" clId="Web-{FEC1CB96-70BB-4360-BCA9-12AEC92A8EE1}" dt="2021-11-17T20:44:24.380" v="14" actId="20577"/>
        <pc:sldMkLst>
          <pc:docMk/>
          <pc:sldMk cId="0" sldId="257"/>
        </pc:sldMkLst>
        <pc:spChg chg="mod">
          <ac:chgData name="Karan Gupta" userId="S::karangupta@iisc.ac.in::6c674fc7-6ef4-47e3-8792-7257456c10a6" providerId="AD" clId="Web-{FEC1CB96-70BB-4360-BCA9-12AEC92A8EE1}" dt="2021-11-17T20:44:24.380" v="14" actId="20577"/>
          <ac:spMkLst>
            <pc:docMk/>
            <pc:sldMk cId="0" sldId="257"/>
            <ac:spMk id="66" creationId="{00000000-0000-0000-0000-000000000000}"/>
          </ac:spMkLst>
        </pc:spChg>
      </pc:sldChg>
      <pc:sldChg chg="modSp">
        <pc:chgData name="Karan Gupta" userId="S::karangupta@iisc.ac.in::6c674fc7-6ef4-47e3-8792-7257456c10a6" providerId="AD" clId="Web-{FEC1CB96-70BB-4360-BCA9-12AEC92A8EE1}" dt="2021-11-17T20:44:33.161" v="16" actId="20577"/>
        <pc:sldMkLst>
          <pc:docMk/>
          <pc:sldMk cId="0" sldId="258"/>
        </pc:sldMkLst>
        <pc:spChg chg="mod">
          <ac:chgData name="Karan Gupta" userId="S::karangupta@iisc.ac.in::6c674fc7-6ef4-47e3-8792-7257456c10a6" providerId="AD" clId="Web-{FEC1CB96-70BB-4360-BCA9-12AEC92A8EE1}" dt="2021-11-17T20:44:33.161" v="16" actId="20577"/>
          <ac:spMkLst>
            <pc:docMk/>
            <pc:sldMk cId="0" sldId="258"/>
            <ac:spMk id="72" creationId="{00000000-0000-0000-0000-000000000000}"/>
          </ac:spMkLst>
        </pc:spChg>
      </pc:sldChg>
      <pc:sldChg chg="delSp modSp">
        <pc:chgData name="Karan Gupta" userId="S::karangupta@iisc.ac.in::6c674fc7-6ef4-47e3-8792-7257456c10a6" providerId="AD" clId="Web-{FEC1CB96-70BB-4360-BCA9-12AEC92A8EE1}" dt="2021-11-17T20:44:41.286" v="19"/>
        <pc:sldMkLst>
          <pc:docMk/>
          <pc:sldMk cId="0" sldId="259"/>
        </pc:sldMkLst>
        <pc:spChg chg="mod">
          <ac:chgData name="Karan Gupta" userId="S::karangupta@iisc.ac.in::6c674fc7-6ef4-47e3-8792-7257456c10a6" providerId="AD" clId="Web-{FEC1CB96-70BB-4360-BCA9-12AEC92A8EE1}" dt="2021-11-17T20:44:39.052" v="18" actId="20577"/>
          <ac:spMkLst>
            <pc:docMk/>
            <pc:sldMk cId="0" sldId="259"/>
            <ac:spMk id="3" creationId="{ADE591DF-C156-4B53-A66A-EAFCDD33B7AD}"/>
          </ac:spMkLst>
        </pc:spChg>
        <pc:picChg chg="del">
          <ac:chgData name="Karan Gupta" userId="S::karangupta@iisc.ac.in::6c674fc7-6ef4-47e3-8792-7257456c10a6" providerId="AD" clId="Web-{FEC1CB96-70BB-4360-BCA9-12AEC92A8EE1}" dt="2021-11-17T20:44:41.286" v="19"/>
          <ac:picMkLst>
            <pc:docMk/>
            <pc:sldMk cId="0" sldId="259"/>
            <ac:picMk id="2" creationId="{DFE07933-1C2E-43E7-B3FF-6C11B2EDDC57}"/>
          </ac:picMkLst>
        </pc:picChg>
      </pc:sldChg>
      <pc:sldChg chg="modSp">
        <pc:chgData name="Karan Gupta" userId="S::karangupta@iisc.ac.in::6c674fc7-6ef4-47e3-8792-7257456c10a6" providerId="AD" clId="Web-{FEC1CB96-70BB-4360-BCA9-12AEC92A8EE1}" dt="2021-11-17T20:44:46.943" v="20" actId="20577"/>
        <pc:sldMkLst>
          <pc:docMk/>
          <pc:sldMk cId="0" sldId="260"/>
        </pc:sldMkLst>
        <pc:spChg chg="mod">
          <ac:chgData name="Karan Gupta" userId="S::karangupta@iisc.ac.in::6c674fc7-6ef4-47e3-8792-7257456c10a6" providerId="AD" clId="Web-{FEC1CB96-70BB-4360-BCA9-12AEC92A8EE1}" dt="2021-11-17T20:44:46.943" v="20" actId="20577"/>
          <ac:spMkLst>
            <pc:docMk/>
            <pc:sldMk cId="0" sldId="260"/>
            <ac:spMk id="84" creationId="{00000000-0000-0000-0000-000000000000}"/>
          </ac:spMkLst>
        </pc:spChg>
      </pc:sldChg>
      <pc:sldChg chg="delSp modSp">
        <pc:chgData name="Karan Gupta" userId="S::karangupta@iisc.ac.in::6c674fc7-6ef4-47e3-8792-7257456c10a6" providerId="AD" clId="Web-{FEC1CB96-70BB-4360-BCA9-12AEC92A8EE1}" dt="2021-11-17T20:44:59.630" v="23"/>
        <pc:sldMkLst>
          <pc:docMk/>
          <pc:sldMk cId="0" sldId="261"/>
        </pc:sldMkLst>
        <pc:spChg chg="mod">
          <ac:chgData name="Karan Gupta" userId="S::karangupta@iisc.ac.in::6c674fc7-6ef4-47e3-8792-7257456c10a6" providerId="AD" clId="Web-{FEC1CB96-70BB-4360-BCA9-12AEC92A8EE1}" dt="2021-11-17T20:44:57.943" v="22" actId="20577"/>
          <ac:spMkLst>
            <pc:docMk/>
            <pc:sldMk cId="0" sldId="261"/>
            <ac:spMk id="90" creationId="{00000000-0000-0000-0000-000000000000}"/>
          </ac:spMkLst>
        </pc:spChg>
        <pc:picChg chg="del">
          <ac:chgData name="Karan Gupta" userId="S::karangupta@iisc.ac.in::6c674fc7-6ef4-47e3-8792-7257456c10a6" providerId="AD" clId="Web-{FEC1CB96-70BB-4360-BCA9-12AEC92A8EE1}" dt="2021-11-17T20:44:59.630" v="23"/>
          <ac:picMkLst>
            <pc:docMk/>
            <pc:sldMk cId="0" sldId="261"/>
            <ac:picMk id="2" creationId="{32C4985C-1C15-40BA-B345-D320D79E99DA}"/>
          </ac:picMkLst>
        </pc:picChg>
        <pc:picChg chg="del">
          <ac:chgData name="Karan Gupta" userId="S::karangupta@iisc.ac.in::6c674fc7-6ef4-47e3-8792-7257456c10a6" providerId="AD" clId="Web-{FEC1CB96-70BB-4360-BCA9-12AEC92A8EE1}" dt="2021-11-17T20:44:52.177" v="21"/>
          <ac:picMkLst>
            <pc:docMk/>
            <pc:sldMk cId="0" sldId="261"/>
            <ac:picMk id="5" creationId="{E3463289-C50C-4DD5-B781-53344AAD366E}"/>
          </ac:picMkLst>
        </pc:picChg>
      </pc:sldChg>
    </pc:docChg>
  </pc:docChgLst>
  <pc:docChgLst>
    <pc:chgData name="Krishna Chaitanya Suddapalli" userId="S::krishnac@iisc.ac.in::9a5557c0-f517-4ac3-8f70-53df411c39f8" providerId="AD" clId="Web-{1B6427E8-E650-47E5-B582-FB4173C8E1FA}"/>
    <pc:docChg chg="addSld delSld modSld">
      <pc:chgData name="Krishna Chaitanya Suddapalli" userId="S::krishnac@iisc.ac.in::9a5557c0-f517-4ac3-8f70-53df411c39f8" providerId="AD" clId="Web-{1B6427E8-E650-47E5-B582-FB4173C8E1FA}" dt="2021-11-18T02:28:43.364" v="425"/>
      <pc:docMkLst>
        <pc:docMk/>
      </pc:docMkLst>
      <pc:sldChg chg="addSp delSp modSp">
        <pc:chgData name="Krishna Chaitanya Suddapalli" userId="S::krishnac@iisc.ac.in::9a5557c0-f517-4ac3-8f70-53df411c39f8" providerId="AD" clId="Web-{1B6427E8-E650-47E5-B582-FB4173C8E1FA}" dt="2021-11-18T02:27:11.862" v="415"/>
        <pc:sldMkLst>
          <pc:docMk/>
          <pc:sldMk cId="0" sldId="258"/>
        </pc:sldMkLst>
        <pc:spChg chg="add">
          <ac:chgData name="Krishna Chaitanya Suddapalli" userId="S::krishnac@iisc.ac.in::9a5557c0-f517-4ac3-8f70-53df411c39f8" providerId="AD" clId="Web-{1B6427E8-E650-47E5-B582-FB4173C8E1FA}" dt="2021-11-18T02:19:11.209" v="324"/>
          <ac:spMkLst>
            <pc:docMk/>
            <pc:sldMk cId="0" sldId="258"/>
            <ac:spMk id="3" creationId="{77C798DC-C596-4DF5-B3EB-DDFDD9010E00}"/>
          </ac:spMkLst>
        </pc:spChg>
        <pc:spChg chg="add del mod">
          <ac:chgData name="Krishna Chaitanya Suddapalli" userId="S::krishnac@iisc.ac.in::9a5557c0-f517-4ac3-8f70-53df411c39f8" providerId="AD" clId="Web-{1B6427E8-E650-47E5-B582-FB4173C8E1FA}" dt="2021-11-18T02:27:11.862" v="415"/>
          <ac:spMkLst>
            <pc:docMk/>
            <pc:sldMk cId="0" sldId="258"/>
            <ac:spMk id="4" creationId="{4656FE7F-CB26-42C5-BC3A-59F145E21CF1}"/>
          </ac:spMkLst>
        </pc:spChg>
        <pc:spChg chg="mod">
          <ac:chgData name="Krishna Chaitanya Suddapalli" userId="S::krishnac@iisc.ac.in::9a5557c0-f517-4ac3-8f70-53df411c39f8" providerId="AD" clId="Web-{1B6427E8-E650-47E5-B582-FB4173C8E1FA}" dt="2021-11-18T02:18:59.849" v="321" actId="1076"/>
          <ac:spMkLst>
            <pc:docMk/>
            <pc:sldMk cId="0" sldId="258"/>
            <ac:spMk id="71" creationId="{00000000-0000-0000-0000-000000000000}"/>
          </ac:spMkLst>
        </pc:spChg>
        <pc:spChg chg="del">
          <ac:chgData name="Krishna Chaitanya Suddapalli" userId="S::krishnac@iisc.ac.in::9a5557c0-f517-4ac3-8f70-53df411c39f8" providerId="AD" clId="Web-{1B6427E8-E650-47E5-B582-FB4173C8E1FA}" dt="2021-11-18T02:18:56.255" v="320"/>
          <ac:spMkLst>
            <pc:docMk/>
            <pc:sldMk cId="0" sldId="258"/>
            <ac:spMk id="72" creationId="{00000000-0000-0000-0000-000000000000}"/>
          </ac:spMkLst>
        </pc:spChg>
        <pc:picChg chg="add del mod">
          <ac:chgData name="Krishna Chaitanya Suddapalli" userId="S::krishnac@iisc.ac.in::9a5557c0-f517-4ac3-8f70-53df411c39f8" providerId="AD" clId="Web-{1B6427E8-E650-47E5-B582-FB4173C8E1FA}" dt="2021-11-18T02:26:52.455" v="414"/>
          <ac:picMkLst>
            <pc:docMk/>
            <pc:sldMk cId="0" sldId="258"/>
            <ac:picMk id="2" creationId="{D723BBFA-F378-492B-A30B-DF35D1E79453}"/>
          </ac:picMkLst>
        </pc:picChg>
      </pc:sldChg>
      <pc:sldChg chg="modSp del">
        <pc:chgData name="Krishna Chaitanya Suddapalli" userId="S::krishnac@iisc.ac.in::9a5557c0-f517-4ac3-8f70-53df411c39f8" providerId="AD" clId="Web-{1B6427E8-E650-47E5-B582-FB4173C8E1FA}" dt="2021-11-18T02:13:18.670" v="193"/>
        <pc:sldMkLst>
          <pc:docMk/>
          <pc:sldMk cId="0" sldId="259"/>
        </pc:sldMkLst>
        <pc:spChg chg="mod">
          <ac:chgData name="Krishna Chaitanya Suddapalli" userId="S::krishnac@iisc.ac.in::9a5557c0-f517-4ac3-8f70-53df411c39f8" providerId="AD" clId="Web-{1B6427E8-E650-47E5-B582-FB4173C8E1FA}" dt="2021-11-18T02:12:20.512" v="133" actId="1076"/>
          <ac:spMkLst>
            <pc:docMk/>
            <pc:sldMk cId="0" sldId="259"/>
            <ac:spMk id="77" creationId="{00000000-0000-0000-0000-000000000000}"/>
          </ac:spMkLst>
        </pc:spChg>
        <pc:spChg chg="mod">
          <ac:chgData name="Krishna Chaitanya Suddapalli" userId="S::krishnac@iisc.ac.in::9a5557c0-f517-4ac3-8f70-53df411c39f8" providerId="AD" clId="Web-{1B6427E8-E650-47E5-B582-FB4173C8E1FA}" dt="2021-11-18T02:13:13.857" v="192" actId="20577"/>
          <ac:spMkLst>
            <pc:docMk/>
            <pc:sldMk cId="0" sldId="259"/>
            <ac:spMk id="78" creationId="{00000000-0000-0000-0000-000000000000}"/>
          </ac:spMkLst>
        </pc:spChg>
      </pc:sldChg>
      <pc:sldChg chg="addSp delSp modSp">
        <pc:chgData name="Krishna Chaitanya Suddapalli" userId="S::krishnac@iisc.ac.in::9a5557c0-f517-4ac3-8f70-53df411c39f8" providerId="AD" clId="Web-{1B6427E8-E650-47E5-B582-FB4173C8E1FA}" dt="2021-11-18T02:28:43.239" v="417"/>
        <pc:sldMkLst>
          <pc:docMk/>
          <pc:sldMk cId="0" sldId="260"/>
        </pc:sldMkLst>
        <pc:spChg chg="add mod">
          <ac:chgData name="Krishna Chaitanya Suddapalli" userId="S::krishnac@iisc.ac.in::9a5557c0-f517-4ac3-8f70-53df411c39f8" providerId="AD" clId="Web-{1B6427E8-E650-47E5-B582-FB4173C8E1FA}" dt="2021-11-18T02:28:43.239" v="417"/>
          <ac:spMkLst>
            <pc:docMk/>
            <pc:sldMk cId="0" sldId="260"/>
            <ac:spMk id="3" creationId="{0131129C-F6DF-427D-BF0B-FF5831548BBD}"/>
          </ac:spMkLst>
        </pc:spChg>
        <pc:spChg chg="del mod">
          <ac:chgData name="Krishna Chaitanya Suddapalli" userId="S::krishnac@iisc.ac.in::9a5557c0-f517-4ac3-8f70-53df411c39f8" providerId="AD" clId="Web-{1B6427E8-E650-47E5-B582-FB4173C8E1FA}" dt="2021-11-18T02:28:43.239" v="417"/>
          <ac:spMkLst>
            <pc:docMk/>
            <pc:sldMk cId="0" sldId="260"/>
            <ac:spMk id="84" creationId="{00000000-0000-0000-0000-000000000000}"/>
          </ac:spMkLst>
        </pc:spChg>
      </pc:sldChg>
      <pc:sldChg chg="addSp delSp modSp">
        <pc:chgData name="Krishna Chaitanya Suddapalli" userId="S::krishnac@iisc.ac.in::9a5557c0-f517-4ac3-8f70-53df411c39f8" providerId="AD" clId="Web-{1B6427E8-E650-47E5-B582-FB4173C8E1FA}" dt="2021-11-18T02:28:43.364" v="425"/>
        <pc:sldMkLst>
          <pc:docMk/>
          <pc:sldMk cId="0" sldId="261"/>
        </pc:sldMkLst>
        <pc:spChg chg="add del mod">
          <ac:chgData name="Krishna Chaitanya Suddapalli" userId="S::krishnac@iisc.ac.in::9a5557c0-f517-4ac3-8f70-53df411c39f8" providerId="AD" clId="Web-{1B6427E8-E650-47E5-B582-FB4173C8E1FA}" dt="2021-11-18T02:28:43.348" v="418"/>
          <ac:spMkLst>
            <pc:docMk/>
            <pc:sldMk cId="0" sldId="261"/>
            <ac:spMk id="8" creationId="{9C629B86-6CCA-4547-9A5C-7B89C6B8E7EB}"/>
          </ac:spMkLst>
        </pc:spChg>
        <pc:spChg chg="add del mod">
          <ac:chgData name="Krishna Chaitanya Suddapalli" userId="S::krishnac@iisc.ac.in::9a5557c0-f517-4ac3-8f70-53df411c39f8" providerId="AD" clId="Web-{1B6427E8-E650-47E5-B582-FB4173C8E1FA}" dt="2021-11-18T02:28:43.364" v="425"/>
          <ac:spMkLst>
            <pc:docMk/>
            <pc:sldMk cId="0" sldId="261"/>
            <ac:spMk id="11" creationId="{9E001E55-C075-4708-86AD-B6017055C7FF}"/>
          </ac:spMkLst>
        </pc:spChg>
        <pc:spChg chg="mod">
          <ac:chgData name="Krishna Chaitanya Suddapalli" userId="S::krishnac@iisc.ac.in::9a5557c0-f517-4ac3-8f70-53df411c39f8" providerId="AD" clId="Web-{1B6427E8-E650-47E5-B582-FB4173C8E1FA}" dt="2021-11-18T02:17:50.379" v="294" actId="1076"/>
          <ac:spMkLst>
            <pc:docMk/>
            <pc:sldMk cId="0" sldId="261"/>
            <ac:spMk id="89" creationId="{00000000-0000-0000-0000-000000000000}"/>
          </ac:spMkLst>
        </pc:spChg>
        <pc:spChg chg="del">
          <ac:chgData name="Krishna Chaitanya Suddapalli" userId="S::krishnac@iisc.ac.in::9a5557c0-f517-4ac3-8f70-53df411c39f8" providerId="AD" clId="Web-{1B6427E8-E650-47E5-B582-FB4173C8E1FA}" dt="2021-11-18T02:14:40.265" v="262"/>
          <ac:spMkLst>
            <pc:docMk/>
            <pc:sldMk cId="0" sldId="261"/>
            <ac:spMk id="90" creationId="{00000000-0000-0000-0000-000000000000}"/>
          </ac:spMkLst>
        </pc:spChg>
        <pc:picChg chg="add del mod">
          <ac:chgData name="Krishna Chaitanya Suddapalli" userId="S::krishnac@iisc.ac.in::9a5557c0-f517-4ac3-8f70-53df411c39f8" providerId="AD" clId="Web-{1B6427E8-E650-47E5-B582-FB4173C8E1FA}" dt="2021-11-18T02:28:43.348" v="424"/>
          <ac:picMkLst>
            <pc:docMk/>
            <pc:sldMk cId="0" sldId="261"/>
            <ac:picMk id="2" creationId="{F90A9762-E357-4A42-B38D-373E3D50909E}"/>
          </ac:picMkLst>
        </pc:picChg>
        <pc:picChg chg="add del mod">
          <ac:chgData name="Krishna Chaitanya Suddapalli" userId="S::krishnac@iisc.ac.in::9a5557c0-f517-4ac3-8f70-53df411c39f8" providerId="AD" clId="Web-{1B6427E8-E650-47E5-B582-FB4173C8E1FA}" dt="2021-11-18T02:28:43.348" v="423"/>
          <ac:picMkLst>
            <pc:docMk/>
            <pc:sldMk cId="0" sldId="261"/>
            <ac:picMk id="3" creationId="{EF795883-A877-4C3A-A902-18288AE83CF2}"/>
          </ac:picMkLst>
        </pc:picChg>
        <pc:picChg chg="add del mod">
          <ac:chgData name="Krishna Chaitanya Suddapalli" userId="S::krishnac@iisc.ac.in::9a5557c0-f517-4ac3-8f70-53df411c39f8" providerId="AD" clId="Web-{1B6427E8-E650-47E5-B582-FB4173C8E1FA}" dt="2021-11-18T02:28:43.348" v="422"/>
          <ac:picMkLst>
            <pc:docMk/>
            <pc:sldMk cId="0" sldId="261"/>
            <ac:picMk id="4" creationId="{3ED854E5-0FA6-4FA3-99E7-BEDEC608E27E}"/>
          </ac:picMkLst>
        </pc:picChg>
        <pc:picChg chg="add del mod">
          <ac:chgData name="Krishna Chaitanya Suddapalli" userId="S::krishnac@iisc.ac.in::9a5557c0-f517-4ac3-8f70-53df411c39f8" providerId="AD" clId="Web-{1B6427E8-E650-47E5-B582-FB4173C8E1FA}" dt="2021-11-18T02:28:43.348" v="421"/>
          <ac:picMkLst>
            <pc:docMk/>
            <pc:sldMk cId="0" sldId="261"/>
            <ac:picMk id="5" creationId="{114C6BD8-9844-4522-80E0-0E3C790BA542}"/>
          </ac:picMkLst>
        </pc:picChg>
        <pc:picChg chg="add del mod">
          <ac:chgData name="Krishna Chaitanya Suddapalli" userId="S::krishnac@iisc.ac.in::9a5557c0-f517-4ac3-8f70-53df411c39f8" providerId="AD" clId="Web-{1B6427E8-E650-47E5-B582-FB4173C8E1FA}" dt="2021-11-18T02:28:43.348" v="420"/>
          <ac:picMkLst>
            <pc:docMk/>
            <pc:sldMk cId="0" sldId="261"/>
            <ac:picMk id="6" creationId="{CAC975EC-5C8D-4AAC-B69C-B6319CD0F4D9}"/>
          </ac:picMkLst>
        </pc:picChg>
        <pc:picChg chg="add del mod">
          <ac:chgData name="Krishna Chaitanya Suddapalli" userId="S::krishnac@iisc.ac.in::9a5557c0-f517-4ac3-8f70-53df411c39f8" providerId="AD" clId="Web-{1B6427E8-E650-47E5-B582-FB4173C8E1FA}" dt="2021-11-18T02:28:43.348" v="419"/>
          <ac:picMkLst>
            <pc:docMk/>
            <pc:sldMk cId="0" sldId="261"/>
            <ac:picMk id="7" creationId="{3CB75A65-BEE7-436C-888B-214AFF1B717A}"/>
          </ac:picMkLst>
        </pc:picChg>
      </pc:sldChg>
      <pc:sldChg chg="addSp delSp modSp add replId">
        <pc:chgData name="Krishna Chaitanya Suddapalli" userId="S::krishnac@iisc.ac.in::9a5557c0-f517-4ac3-8f70-53df411c39f8" providerId="AD" clId="Web-{1B6427E8-E650-47E5-B582-FB4173C8E1FA}" dt="2021-11-18T02:27:21.143" v="416"/>
        <pc:sldMkLst>
          <pc:docMk/>
          <pc:sldMk cId="825213653" sldId="262"/>
        </pc:sldMkLst>
        <pc:spChg chg="add mod">
          <ac:chgData name="Krishna Chaitanya Suddapalli" userId="S::krishnac@iisc.ac.in::9a5557c0-f517-4ac3-8f70-53df411c39f8" providerId="AD" clId="Web-{1B6427E8-E650-47E5-B582-FB4173C8E1FA}" dt="2021-11-18T02:27:21.143" v="416"/>
          <ac:spMkLst>
            <pc:docMk/>
            <pc:sldMk cId="825213653" sldId="262"/>
            <ac:spMk id="3" creationId="{A6F1FDAD-483A-4B0E-AA87-41512FDF3B53}"/>
          </ac:spMkLst>
        </pc:spChg>
        <pc:spChg chg="mod">
          <ac:chgData name="Krishna Chaitanya Suddapalli" userId="S::krishnac@iisc.ac.in::9a5557c0-f517-4ac3-8f70-53df411c39f8" providerId="AD" clId="Web-{1B6427E8-E650-47E5-B582-FB4173C8E1FA}" dt="2021-11-18T02:13:29.686" v="206" actId="20577"/>
          <ac:spMkLst>
            <pc:docMk/>
            <pc:sldMk cId="825213653" sldId="262"/>
            <ac:spMk id="71" creationId="{00000000-0000-0000-0000-000000000000}"/>
          </ac:spMkLst>
        </pc:spChg>
        <pc:spChg chg="del mod">
          <ac:chgData name="Krishna Chaitanya Suddapalli" userId="S::krishnac@iisc.ac.in::9a5557c0-f517-4ac3-8f70-53df411c39f8" providerId="AD" clId="Web-{1B6427E8-E650-47E5-B582-FB4173C8E1FA}" dt="2021-11-18T02:27:21.143" v="416"/>
          <ac:spMkLst>
            <pc:docMk/>
            <pc:sldMk cId="825213653" sldId="262"/>
            <ac:spMk id="72" creationId="{00000000-0000-0000-0000-000000000000}"/>
          </ac:spMkLst>
        </pc:spChg>
      </pc:sldChg>
    </pc:docChg>
  </pc:docChgLst>
  <pc:docChgLst>
    <pc:chgData name="Tushar Rohilla" userId="S::tusharr@iisc.ac.in::cf3f98e8-315f-43ea-98f9-3c26d4f45164" providerId="AD" clId="Web-{3CBA79F0-B3EF-4366-A1BB-BC32F6F97F9D}"/>
    <pc:docChg chg="modSld">
      <pc:chgData name="Tushar Rohilla" userId="S::tusharr@iisc.ac.in::cf3f98e8-315f-43ea-98f9-3c26d4f45164" providerId="AD" clId="Web-{3CBA79F0-B3EF-4366-A1BB-BC32F6F97F9D}" dt="2021-09-24T14:03:09.472" v="18" actId="20577"/>
      <pc:docMkLst>
        <pc:docMk/>
      </pc:docMkLst>
      <pc:sldChg chg="modSp">
        <pc:chgData name="Tushar Rohilla" userId="S::tusharr@iisc.ac.in::cf3f98e8-315f-43ea-98f9-3c26d4f45164" providerId="AD" clId="Web-{3CBA79F0-B3EF-4366-A1BB-BC32F6F97F9D}" dt="2021-09-24T14:03:09.472" v="18" actId="20577"/>
        <pc:sldMkLst>
          <pc:docMk/>
          <pc:sldMk cId="0" sldId="256"/>
        </pc:sldMkLst>
        <pc:spChg chg="mod">
          <ac:chgData name="Tushar Rohilla" userId="S::tusharr@iisc.ac.in::cf3f98e8-315f-43ea-98f9-3c26d4f45164" providerId="AD" clId="Web-{3CBA79F0-B3EF-4366-A1BB-BC32F6F97F9D}" dt="2021-09-24T14:02:58.378" v="10" actId="20577"/>
          <ac:spMkLst>
            <pc:docMk/>
            <pc:sldMk cId="0" sldId="256"/>
            <ac:spMk id="59" creationId="{00000000-0000-0000-0000-000000000000}"/>
          </ac:spMkLst>
        </pc:spChg>
        <pc:spChg chg="mod">
          <ac:chgData name="Tushar Rohilla" userId="S::tusharr@iisc.ac.in::cf3f98e8-315f-43ea-98f9-3c26d4f45164" providerId="AD" clId="Web-{3CBA79F0-B3EF-4366-A1BB-BC32F6F97F9D}" dt="2021-09-24T14:03:09.472" v="18" actId="20577"/>
          <ac:spMkLst>
            <pc:docMk/>
            <pc:sldMk cId="0" sldId="256"/>
            <ac:spMk id="60" creationId="{00000000-0000-0000-0000-000000000000}"/>
          </ac:spMkLst>
        </pc:spChg>
      </pc:sldChg>
    </pc:docChg>
  </pc:docChgLst>
  <pc:docChgLst>
    <pc:chgData name="Deekshith B" userId="73200373-fa6d-49d4-86fd-ee022a7c0d73" providerId="ADAL" clId="{4430DB5A-FB4D-4453-BB94-8ED85993BD3D}"/>
    <pc:docChg chg="modSld">
      <pc:chgData name="Deekshith B" userId="73200373-fa6d-49d4-86fd-ee022a7c0d73" providerId="ADAL" clId="{4430DB5A-FB4D-4453-BB94-8ED85993BD3D}" dt="2020-11-18T07:05:56.489" v="0" actId="20577"/>
      <pc:docMkLst>
        <pc:docMk/>
      </pc:docMkLst>
      <pc:sldChg chg="modSp mod">
        <pc:chgData name="Deekshith B" userId="73200373-fa6d-49d4-86fd-ee022a7c0d73" providerId="ADAL" clId="{4430DB5A-FB4D-4453-BB94-8ED85993BD3D}" dt="2020-11-18T07:05:56.489" v="0" actId="20577"/>
        <pc:sldMkLst>
          <pc:docMk/>
          <pc:sldMk cId="0" sldId="257"/>
        </pc:sldMkLst>
        <pc:spChg chg="mod">
          <ac:chgData name="Deekshith B" userId="73200373-fa6d-49d4-86fd-ee022a7c0d73" providerId="ADAL" clId="{4430DB5A-FB4D-4453-BB94-8ED85993BD3D}" dt="2020-11-18T07:05:56.489" v="0" actId="20577"/>
          <ac:spMkLst>
            <pc:docMk/>
            <pc:sldMk cId="0" sldId="257"/>
            <ac:spMk id="66" creationId="{00000000-0000-0000-0000-000000000000}"/>
          </ac:spMkLst>
        </pc:spChg>
      </pc:sldChg>
    </pc:docChg>
  </pc:docChgLst>
  <pc:docChgLst>
    <pc:chgData name="Aditya Kumar" userId="S::adityakumar2@iisc.ac.in::1b0a0ba0-8335-4c1e-b5e7-1142fbd261ff" providerId="AD" clId="Web-{E63318A5-6A07-5B4D-68EB-9A0BF63B8E12}"/>
    <pc:docChg chg="modSld">
      <pc:chgData name="Aditya Kumar" userId="S::adityakumar2@iisc.ac.in::1b0a0ba0-8335-4c1e-b5e7-1142fbd261ff" providerId="AD" clId="Web-{E63318A5-6A07-5B4D-68EB-9A0BF63B8E12}" dt="2021-09-24T16:40:23.730" v="43" actId="20577"/>
      <pc:docMkLst>
        <pc:docMk/>
      </pc:docMkLst>
      <pc:sldChg chg="modSp">
        <pc:chgData name="Aditya Kumar" userId="S::adityakumar2@iisc.ac.in::1b0a0ba0-8335-4c1e-b5e7-1142fbd261ff" providerId="AD" clId="Web-{E63318A5-6A07-5B4D-68EB-9A0BF63B8E12}" dt="2021-09-24T16:40:23.730" v="43" actId="20577"/>
        <pc:sldMkLst>
          <pc:docMk/>
          <pc:sldMk cId="0" sldId="256"/>
        </pc:sldMkLst>
        <pc:spChg chg="mod">
          <ac:chgData name="Aditya Kumar" userId="S::adityakumar2@iisc.ac.in::1b0a0ba0-8335-4c1e-b5e7-1142fbd261ff" providerId="AD" clId="Web-{E63318A5-6A07-5B4D-68EB-9A0BF63B8E12}" dt="2021-09-24T16:40:23.730" v="43" actId="20577"/>
          <ac:spMkLst>
            <pc:docMk/>
            <pc:sldMk cId="0" sldId="256"/>
            <ac:spMk id="59" creationId="{00000000-0000-0000-0000-000000000000}"/>
          </ac:spMkLst>
        </pc:spChg>
        <pc:spChg chg="mod">
          <ac:chgData name="Aditya Kumar" userId="S::adityakumar2@iisc.ac.in::1b0a0ba0-8335-4c1e-b5e7-1142fbd261ff" providerId="AD" clId="Web-{E63318A5-6A07-5B4D-68EB-9A0BF63B8E12}" dt="2021-09-24T16:40:21.527" v="23" actId="20577"/>
          <ac:spMkLst>
            <pc:docMk/>
            <pc:sldMk cId="0" sldId="256"/>
            <ac:spMk id="6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28d9ea282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28d9ea282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28d9ea282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28d9ea282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28d9ea282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28d9ea282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57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28d9ea282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28d9ea282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28d9ea28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28d9ea28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28d9ea28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28d9ea28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408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28d9ea282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28d9ea282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2231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896112"/>
            <a:ext cx="8123100" cy="2441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3200" b="1" dirty="0"/>
              <a:t>SUPER RESOLUTION USING GENERATIVE ADVERSARIAL NETWORKS</a:t>
            </a:r>
            <a:br>
              <a:rPr lang="en-IN" sz="3200" b="1" dirty="0"/>
            </a:br>
            <a:r>
              <a:rPr lang="en-US" b="1" dirty="0"/>
              <a:t> </a:t>
            </a:r>
            <a:br>
              <a:rPr lang="en-IN" dirty="0"/>
            </a:br>
            <a:endParaRPr lang="en-GB" sz="3500" b="1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sz="1500" dirty="0"/>
              <a:t>Hemanth Kongara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16156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Background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734260"/>
            <a:ext cx="8520600" cy="4148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IN" dirty="0"/>
              <a:t>Super-Resolution is to generate high resolution images from low resolution images.</a:t>
            </a:r>
          </a:p>
          <a:p>
            <a:r>
              <a:rPr lang="en-IN" dirty="0"/>
              <a:t>In 2019, </a:t>
            </a:r>
            <a:r>
              <a:rPr lang="en-IN" dirty="0" err="1"/>
              <a:t>Galteri</a:t>
            </a:r>
            <a:r>
              <a:rPr lang="en-IN" dirty="0"/>
              <a:t> et al. presented a work for generating images from low resolution compressed videos by replacing standard residual blocks with bottleneck depth-separable convolutions blocks in generator network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“A Fast Deep Learning Model to Up sample Low Resolution Videos to High Resolution at 30fps” by Hasnain Raz implemented </a:t>
            </a:r>
            <a:r>
              <a:rPr lang="en-IN" dirty="0" err="1"/>
              <a:t>Galteri</a:t>
            </a:r>
            <a:r>
              <a:rPr lang="en-IN" dirty="0"/>
              <a:t> </a:t>
            </a:r>
            <a:r>
              <a:rPr lang="en-IN" dirty="0" err="1"/>
              <a:t>et.al</a:t>
            </a:r>
            <a:r>
              <a:rPr lang="en-IN" dirty="0"/>
              <a:t> idea for super resolution using perceptual loss for generator</a:t>
            </a:r>
          </a:p>
          <a:p>
            <a:pPr marL="114300" indent="0">
              <a:buNone/>
            </a:pPr>
            <a:endParaRPr lang="en-IN" dirty="0"/>
          </a:p>
          <a:p>
            <a:endParaRPr lang="en-IN" dirty="0"/>
          </a:p>
          <a:p>
            <a:pPr>
              <a:lnSpc>
                <a:spcPct val="114999"/>
              </a:lnSpc>
            </a:pPr>
            <a:endParaRPr lang="en-IN" dirty="0"/>
          </a:p>
          <a:p>
            <a:pPr>
              <a:lnSpc>
                <a:spcPct val="114999"/>
              </a:lnSpc>
            </a:pP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79FCB95-2F6F-304C-B8D4-E42D866DC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335" y="2407158"/>
            <a:ext cx="3552825" cy="146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202537" y="2074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Approach</a:t>
            </a:r>
            <a:endParaRPr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3E590C9-902F-7E43-966C-CE403050A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GB" dirty="0"/>
              <a:t>The discriminator in </a:t>
            </a:r>
            <a:r>
              <a:rPr lang="en-IN" dirty="0"/>
              <a:t>Hasnain Raz work uses convolution blocks.</a:t>
            </a:r>
          </a:p>
          <a:p>
            <a:r>
              <a:rPr lang="en-IN" dirty="0"/>
              <a:t>I proposed a modified Fast SR-Gan with discriminator having the same configuration as generator with an extra layer for validity using sigmoid</a:t>
            </a:r>
          </a:p>
          <a:p>
            <a:r>
              <a:rPr lang="en-IN" dirty="0"/>
              <a:t>Hasnain Raz work uses bilinear up sampling in generator</a:t>
            </a:r>
          </a:p>
          <a:p>
            <a:r>
              <a:rPr lang="en-IN" dirty="0"/>
              <a:t>The outputs using bilinear up sampling is compared with pixel shuffle up sampling.</a:t>
            </a:r>
          </a:p>
          <a:p>
            <a:r>
              <a:rPr lang="en-IN" dirty="0"/>
              <a:t>Pixel Shuffle is an operation used in super-resolution models to implement efficient sub-pixel convolutions with a stride of 1/r. Specifically it rearranges elements in a tensor of shape (∗,C×r</a:t>
            </a:r>
            <a:r>
              <a:rPr lang="en-IN" baseline="30000" dirty="0"/>
              <a:t>2</a:t>
            </a:r>
            <a:r>
              <a:rPr lang="en-IN" dirty="0"/>
              <a:t>,H,W) to a tensor of shape (∗,</a:t>
            </a:r>
            <a:r>
              <a:rPr lang="en-IN" dirty="0" err="1"/>
              <a:t>C,H×r,W×r</a:t>
            </a:r>
            <a:r>
              <a:rPr lang="en-IN" dirty="0"/>
              <a:t>).</a:t>
            </a:r>
          </a:p>
          <a:p>
            <a:pPr marL="114300" indent="0">
              <a:buNone/>
            </a:pPr>
            <a:r>
              <a:rPr lang="en-IN" dirty="0"/>
              <a:t> </a:t>
            </a:r>
          </a:p>
          <a:p>
            <a:endParaRPr lang="en-IN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567C93D-151C-AB4D-A7EC-4626D4076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161" y="76047"/>
            <a:ext cx="3281742" cy="126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Technical details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E0C8E01-7429-FD4E-8289-4863404EE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fontAlgn="base"/>
            <a:r>
              <a:rPr lang="en-IN" dirty="0"/>
              <a:t>DIV2K bicubic dataset was used in all training experiments.</a:t>
            </a:r>
          </a:p>
          <a:p>
            <a:pPr fontAlgn="base"/>
            <a:r>
              <a:rPr lang="en-IN" dirty="0"/>
              <a:t>It contains 800 training and 100 validation images both in low and high resolution.</a:t>
            </a:r>
          </a:p>
          <a:p>
            <a:pPr fontAlgn="base"/>
            <a:r>
              <a:rPr lang="en-IN" dirty="0"/>
              <a:t>Pretraining is done using MSE loss</a:t>
            </a:r>
          </a:p>
          <a:p>
            <a:pPr fontAlgn="base"/>
            <a:r>
              <a:rPr lang="en-IN" dirty="0"/>
              <a:t>Used VGG 19 feature before 5th max - pooling layer and obtained by 4th convolution for perceptual loss</a:t>
            </a:r>
          </a:p>
          <a:p>
            <a:pPr fontAlgn="base"/>
            <a:r>
              <a:rPr lang="en-IN" dirty="0"/>
              <a:t>﻿Generator perceptual loss = content loss ( using VGG features) + (10^-3*adversarial loss) + MSE loss</a:t>
            </a:r>
          </a:p>
          <a:p>
            <a:pPr fontAlgn="base"/>
            <a:endParaRPr lang="en-IN" dirty="0"/>
          </a:p>
          <a:p>
            <a:pPr fontAlgn="base"/>
            <a:endParaRPr lang="en-IN" dirty="0"/>
          </a:p>
          <a:p>
            <a:endParaRPr lang="en-GB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63DDF4B-AE23-A74E-8D88-8D543F97B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642" y="65842"/>
            <a:ext cx="3020758" cy="190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47AD00F-190C-2A4E-B1EC-09DED29F2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398" y="3533825"/>
            <a:ext cx="3814762" cy="124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213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Contributions (Novelty)</a:t>
            </a: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B0A2A48-1022-BA40-B399-2643CE90C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852" y="1426795"/>
            <a:ext cx="8520600" cy="3416400"/>
          </a:xfrm>
        </p:spPr>
        <p:txBody>
          <a:bodyPr/>
          <a:lstStyle/>
          <a:p>
            <a:pPr fontAlgn="base"/>
            <a:r>
              <a:rPr lang="en-IN" dirty="0"/>
              <a:t>Proposed a modified Fast SR-GAN with different discriminator</a:t>
            </a:r>
          </a:p>
          <a:p>
            <a:pPr fontAlgn="base"/>
            <a:r>
              <a:rPr lang="en-IN" dirty="0"/>
              <a:t>Compared the results of modified Fast SR-Gan with Fast SR-Gan and SR-Gan</a:t>
            </a:r>
          </a:p>
          <a:p>
            <a:pPr fontAlgn="base"/>
            <a:r>
              <a:rPr lang="en-IN" dirty="0"/>
              <a:t>Compared the results of Fast SR-Gan using bilinear up sampling with Fast SR-Gan using pixel shuffle up sampling </a:t>
            </a:r>
          </a:p>
          <a:p>
            <a:pPr fontAlgn="base"/>
            <a:endParaRPr lang="en-IN" dirty="0"/>
          </a:p>
          <a:p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75914" y="1881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Results &amp; Conclusion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632B4-A0CA-444B-97CE-C7EB3328A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852" y="1426795"/>
            <a:ext cx="8520600" cy="3416400"/>
          </a:xfrm>
        </p:spPr>
        <p:txBody>
          <a:bodyPr/>
          <a:lstStyle/>
          <a:p>
            <a:pPr fontAlgn="base"/>
            <a:endParaRPr lang="en-IN" dirty="0"/>
          </a:p>
          <a:p>
            <a:endParaRPr lang="en-GB" dirty="0"/>
          </a:p>
        </p:txBody>
      </p:sp>
      <p:pic>
        <p:nvPicPr>
          <p:cNvPr id="5" name="Picture 4" descr="HR Image&#10;">
            <a:extLst>
              <a:ext uri="{FF2B5EF4-FFF2-40B4-BE49-F238E27FC236}">
                <a16:creationId xmlns:a16="http://schemas.microsoft.com/office/drawing/2014/main" id="{A7DBFD0E-EF8D-B64B-A5D9-4A05C01C5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206" y="188171"/>
            <a:ext cx="2096333" cy="1923694"/>
          </a:xfrm>
          <a:prstGeom prst="rect">
            <a:avLst/>
          </a:prstGeom>
        </p:spPr>
      </p:pic>
      <p:pic>
        <p:nvPicPr>
          <p:cNvPr id="7" name="Picture 6" descr="LR Image&#10;">
            <a:extLst>
              <a:ext uri="{FF2B5EF4-FFF2-40B4-BE49-F238E27FC236}">
                <a16:creationId xmlns:a16="http://schemas.microsoft.com/office/drawing/2014/main" id="{8A4AB8C9-A0B8-DC4A-B8B2-0EC526FE0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898" y="188171"/>
            <a:ext cx="2096333" cy="1923694"/>
          </a:xfrm>
          <a:prstGeom prst="rect">
            <a:avLst/>
          </a:prstGeom>
        </p:spPr>
      </p:pic>
      <p:pic>
        <p:nvPicPr>
          <p:cNvPr id="9" name="Picture 8" descr="SR-GAN">
            <a:extLst>
              <a:ext uri="{FF2B5EF4-FFF2-40B4-BE49-F238E27FC236}">
                <a16:creationId xmlns:a16="http://schemas.microsoft.com/office/drawing/2014/main" id="{E5107A9D-6E90-9845-959E-B2EA8A24A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14" y="2571750"/>
            <a:ext cx="2016644" cy="1850568"/>
          </a:xfrm>
          <a:prstGeom prst="rect">
            <a:avLst/>
          </a:prstGeom>
        </p:spPr>
      </p:pic>
      <p:pic>
        <p:nvPicPr>
          <p:cNvPr id="11" name="Picture 10" descr="Fast SR-GAN&#10;">
            <a:extLst>
              <a:ext uri="{FF2B5EF4-FFF2-40B4-BE49-F238E27FC236}">
                <a16:creationId xmlns:a16="http://schemas.microsoft.com/office/drawing/2014/main" id="{640542C4-5200-1241-8481-71BC140CD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278" y="2571750"/>
            <a:ext cx="2396218" cy="1850568"/>
          </a:xfrm>
          <a:prstGeom prst="rect">
            <a:avLst/>
          </a:prstGeom>
        </p:spPr>
      </p:pic>
      <p:pic>
        <p:nvPicPr>
          <p:cNvPr id="13" name="Picture 12" descr="Custom&#10;">
            <a:extLst>
              <a:ext uri="{FF2B5EF4-FFF2-40B4-BE49-F238E27FC236}">
                <a16:creationId xmlns:a16="http://schemas.microsoft.com/office/drawing/2014/main" id="{A3EAD375-FA4E-014D-B53F-E999C995B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278" y="2571751"/>
            <a:ext cx="2581038" cy="18505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634A66-C03D-0D48-BA97-640D65332A7A}"/>
              </a:ext>
            </a:extLst>
          </p:cNvPr>
          <p:cNvSpPr txBox="1"/>
          <p:nvPr/>
        </p:nvSpPr>
        <p:spPr>
          <a:xfrm>
            <a:off x="4063330" y="2160880"/>
            <a:ext cx="209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Resolution 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FF8E92-AA40-6C4E-8593-1E8DC77F5F49}"/>
              </a:ext>
            </a:extLst>
          </p:cNvPr>
          <p:cNvSpPr txBox="1"/>
          <p:nvPr/>
        </p:nvSpPr>
        <p:spPr>
          <a:xfrm>
            <a:off x="6662816" y="2160879"/>
            <a:ext cx="209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Resolution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9160D5-6D8A-484F-B0E6-533F7F8CEAE2}"/>
              </a:ext>
            </a:extLst>
          </p:cNvPr>
          <p:cNvSpPr txBox="1"/>
          <p:nvPr/>
        </p:nvSpPr>
        <p:spPr>
          <a:xfrm>
            <a:off x="486214" y="4535418"/>
            <a:ext cx="209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SR-GAN 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E409DC-7637-524E-B0DB-6E042670505B}"/>
              </a:ext>
            </a:extLst>
          </p:cNvPr>
          <p:cNvSpPr txBox="1"/>
          <p:nvPr/>
        </p:nvSpPr>
        <p:spPr>
          <a:xfrm>
            <a:off x="2999732" y="4535418"/>
            <a:ext cx="209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SR-GAN 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028280-16F1-D34F-A178-41F776A5BDE2}"/>
              </a:ext>
            </a:extLst>
          </p:cNvPr>
          <p:cNvSpPr txBox="1"/>
          <p:nvPr/>
        </p:nvSpPr>
        <p:spPr>
          <a:xfrm>
            <a:off x="5526904" y="4489848"/>
            <a:ext cx="2581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Fast SR-GAN output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15956B-35CF-3C49-A6FF-2CDBDB3C5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40409"/>
              </p:ext>
            </p:extLst>
          </p:nvPr>
        </p:nvGraphicFramePr>
        <p:xfrm>
          <a:off x="653288" y="964756"/>
          <a:ext cx="2844800" cy="941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0260">
                  <a:extLst>
                    <a:ext uri="{9D8B030D-6E8A-4147-A177-3AD203B41FA5}">
                      <a16:colId xmlns:a16="http://schemas.microsoft.com/office/drawing/2014/main" val="691698595"/>
                    </a:ext>
                  </a:extLst>
                </a:gridCol>
                <a:gridCol w="612140">
                  <a:extLst>
                    <a:ext uri="{9D8B030D-6E8A-4147-A177-3AD203B41FA5}">
                      <a16:colId xmlns:a16="http://schemas.microsoft.com/office/drawing/2014/main" val="75922895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485865867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40360462"/>
                    </a:ext>
                  </a:extLst>
                </a:gridCol>
              </a:tblGrid>
              <a:tr h="241935">
                <a:tc>
                  <a:txBody>
                    <a:bodyPr/>
                    <a:lstStyle/>
                    <a:p>
                      <a:pPr algn="ctr">
                        <a:spcBef>
                          <a:spcPts val="1080"/>
                        </a:spcBef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80"/>
                        </a:spcBef>
                      </a:pPr>
                      <a:r>
                        <a:rPr lang="en-US" sz="1000">
                          <a:effectLst/>
                        </a:rPr>
                        <a:t>SR-GAN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80"/>
                        </a:spcBef>
                      </a:pPr>
                      <a:r>
                        <a:rPr lang="en-US" sz="1000">
                          <a:effectLst/>
                        </a:rPr>
                        <a:t>Fast SR-GAN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80"/>
                        </a:spcBef>
                      </a:pPr>
                      <a:r>
                        <a:rPr lang="en-US" sz="1000">
                          <a:effectLst/>
                        </a:rPr>
                        <a:t>Modified Fast SR-GAN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8713800"/>
                  </a:ext>
                </a:extLst>
              </a:tr>
              <a:tr h="241935">
                <a:tc>
                  <a:txBody>
                    <a:bodyPr/>
                    <a:lstStyle/>
                    <a:p>
                      <a:pPr algn="ctr">
                        <a:spcBef>
                          <a:spcPts val="1080"/>
                        </a:spcBef>
                      </a:pPr>
                      <a:r>
                        <a:rPr lang="en-US" sz="1000">
                          <a:effectLst/>
                        </a:rPr>
                        <a:t>PSNR (dB)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80"/>
                        </a:spcBef>
                      </a:pPr>
                      <a:r>
                        <a:rPr lang="en-US" sz="1000">
                          <a:effectLst/>
                        </a:rPr>
                        <a:t>28.36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80"/>
                        </a:spcBef>
                      </a:pPr>
                      <a:r>
                        <a:rPr lang="en-US" sz="1000">
                          <a:effectLst/>
                        </a:rPr>
                        <a:t>29.10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80"/>
                        </a:spcBef>
                      </a:pPr>
                      <a:r>
                        <a:rPr lang="en-US" sz="1000">
                          <a:effectLst/>
                        </a:rPr>
                        <a:t>28.89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0612647"/>
                  </a:ext>
                </a:extLst>
              </a:tr>
              <a:tr h="241935">
                <a:tc>
                  <a:txBody>
                    <a:bodyPr/>
                    <a:lstStyle/>
                    <a:p>
                      <a:pPr algn="ctr">
                        <a:spcBef>
                          <a:spcPts val="1080"/>
                        </a:spcBef>
                      </a:pPr>
                      <a:r>
                        <a:rPr lang="en-US" sz="1000">
                          <a:effectLst/>
                        </a:rPr>
                        <a:t>SSIM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80"/>
                        </a:spcBef>
                      </a:pPr>
                      <a:r>
                        <a:rPr lang="en-US" sz="1000">
                          <a:effectLst/>
                        </a:rPr>
                        <a:t>0.37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80"/>
                        </a:spcBef>
                      </a:pPr>
                      <a:r>
                        <a:rPr lang="en-US" sz="1000" dirty="0">
                          <a:effectLst/>
                        </a:rPr>
                        <a:t>0.61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80"/>
                        </a:spcBef>
                      </a:pPr>
                      <a:r>
                        <a:rPr lang="en-US" sz="1000" dirty="0">
                          <a:effectLst/>
                        </a:rPr>
                        <a:t>0.632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8627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75914" y="1881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&amp; Conclusion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632B4-A0CA-444B-97CE-C7EB3328A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852" y="1426795"/>
            <a:ext cx="8520600" cy="3416400"/>
          </a:xfrm>
        </p:spPr>
        <p:txBody>
          <a:bodyPr/>
          <a:lstStyle/>
          <a:p>
            <a:pPr fontAlgn="base"/>
            <a:endParaRPr lang="en-IN" dirty="0"/>
          </a:p>
          <a:p>
            <a:endParaRPr lang="en-GB" dirty="0"/>
          </a:p>
        </p:txBody>
      </p:sp>
      <p:pic>
        <p:nvPicPr>
          <p:cNvPr id="5" name="Picture 4" descr="HR Image&#10;">
            <a:extLst>
              <a:ext uri="{FF2B5EF4-FFF2-40B4-BE49-F238E27FC236}">
                <a16:creationId xmlns:a16="http://schemas.microsoft.com/office/drawing/2014/main" id="{A7DBFD0E-EF8D-B64B-A5D9-4A05C01C5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025" y="2100231"/>
            <a:ext cx="2096333" cy="1923694"/>
          </a:xfrm>
          <a:prstGeom prst="rect">
            <a:avLst/>
          </a:prstGeom>
        </p:spPr>
      </p:pic>
      <p:pic>
        <p:nvPicPr>
          <p:cNvPr id="7" name="Picture 6" descr="LR Image&#10;">
            <a:extLst>
              <a:ext uri="{FF2B5EF4-FFF2-40B4-BE49-F238E27FC236}">
                <a16:creationId xmlns:a16="http://schemas.microsoft.com/office/drawing/2014/main" id="{8A4AB8C9-A0B8-DC4A-B8B2-0EC526FE0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48" y="2100231"/>
            <a:ext cx="2096333" cy="1923694"/>
          </a:xfrm>
          <a:prstGeom prst="rect">
            <a:avLst/>
          </a:prstGeom>
        </p:spPr>
      </p:pic>
      <p:pic>
        <p:nvPicPr>
          <p:cNvPr id="11" name="Picture 10" descr="Fast SR-GAN&#10;">
            <a:extLst>
              <a:ext uri="{FF2B5EF4-FFF2-40B4-BE49-F238E27FC236}">
                <a16:creationId xmlns:a16="http://schemas.microsoft.com/office/drawing/2014/main" id="{640542C4-5200-1241-8481-71BC140CD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192" y="2705830"/>
            <a:ext cx="2396218" cy="1850568"/>
          </a:xfrm>
          <a:prstGeom prst="rect">
            <a:avLst/>
          </a:prstGeom>
        </p:spPr>
      </p:pic>
      <p:pic>
        <p:nvPicPr>
          <p:cNvPr id="10" name="Picture 9" descr="Bilinear&#10;">
            <a:extLst>
              <a:ext uri="{FF2B5EF4-FFF2-40B4-BE49-F238E27FC236}">
                <a16:creationId xmlns:a16="http://schemas.microsoft.com/office/drawing/2014/main" id="{27B0E2B8-1389-7746-BF5B-F71C55DE8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55" y="193782"/>
            <a:ext cx="2499693" cy="2070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DE114D-F728-7F4E-98AF-274A5B45E694}"/>
              </a:ext>
            </a:extLst>
          </p:cNvPr>
          <p:cNvSpPr txBox="1"/>
          <p:nvPr/>
        </p:nvSpPr>
        <p:spPr>
          <a:xfrm>
            <a:off x="584283" y="4213260"/>
            <a:ext cx="1750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Resolution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58E2D-8E51-D54A-BDA1-D49E8945FB81}"/>
              </a:ext>
            </a:extLst>
          </p:cNvPr>
          <p:cNvSpPr txBox="1"/>
          <p:nvPr/>
        </p:nvSpPr>
        <p:spPr>
          <a:xfrm>
            <a:off x="3050345" y="4167093"/>
            <a:ext cx="1750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Resolution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EA3F8-C1BD-3541-8F95-DD81AC7D2926}"/>
              </a:ext>
            </a:extLst>
          </p:cNvPr>
          <p:cNvSpPr txBox="1"/>
          <p:nvPr/>
        </p:nvSpPr>
        <p:spPr>
          <a:xfrm>
            <a:off x="6763252" y="2370741"/>
            <a:ext cx="1750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Bilinear 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D6CD54-DE02-624F-B44F-75BD55B2838F}"/>
              </a:ext>
            </a:extLst>
          </p:cNvPr>
          <p:cNvSpPr txBox="1"/>
          <p:nvPr/>
        </p:nvSpPr>
        <p:spPr>
          <a:xfrm>
            <a:off x="6634002" y="4639687"/>
            <a:ext cx="1750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shuffle Output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11CD526-84D1-8A42-8751-AF67307FD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047330"/>
              </p:ext>
            </p:extLst>
          </p:nvPr>
        </p:nvGraphicFramePr>
        <p:xfrm>
          <a:off x="750946" y="974843"/>
          <a:ext cx="2133600" cy="7886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0260">
                  <a:extLst>
                    <a:ext uri="{9D8B030D-6E8A-4147-A177-3AD203B41FA5}">
                      <a16:colId xmlns:a16="http://schemas.microsoft.com/office/drawing/2014/main" val="176449379"/>
                    </a:ext>
                  </a:extLst>
                </a:gridCol>
                <a:gridCol w="626110">
                  <a:extLst>
                    <a:ext uri="{9D8B030D-6E8A-4147-A177-3AD203B41FA5}">
                      <a16:colId xmlns:a16="http://schemas.microsoft.com/office/drawing/2014/main" val="3190091237"/>
                    </a:ext>
                  </a:extLst>
                </a:gridCol>
                <a:gridCol w="697230">
                  <a:extLst>
                    <a:ext uri="{9D8B030D-6E8A-4147-A177-3AD203B41FA5}">
                      <a16:colId xmlns:a16="http://schemas.microsoft.com/office/drawing/2014/main" val="22169166"/>
                    </a:ext>
                  </a:extLst>
                </a:gridCol>
              </a:tblGrid>
              <a:tr h="241935">
                <a:tc>
                  <a:txBody>
                    <a:bodyPr/>
                    <a:lstStyle/>
                    <a:p>
                      <a:pPr algn="ctr">
                        <a:spcBef>
                          <a:spcPts val="1080"/>
                        </a:spcBef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80"/>
                        </a:spcBef>
                      </a:pPr>
                      <a:r>
                        <a:rPr lang="en-US" sz="1000">
                          <a:effectLst/>
                        </a:rPr>
                        <a:t>Bilinear 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80"/>
                        </a:spcBef>
                      </a:pPr>
                      <a:r>
                        <a:rPr lang="en-US" sz="1000">
                          <a:effectLst/>
                        </a:rPr>
                        <a:t>Pixel shuffle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20608367"/>
                  </a:ext>
                </a:extLst>
              </a:tr>
              <a:tr h="241935">
                <a:tc>
                  <a:txBody>
                    <a:bodyPr/>
                    <a:lstStyle/>
                    <a:p>
                      <a:pPr algn="ctr">
                        <a:spcBef>
                          <a:spcPts val="1080"/>
                        </a:spcBef>
                      </a:pPr>
                      <a:r>
                        <a:rPr lang="en-US" sz="1000">
                          <a:effectLst/>
                        </a:rPr>
                        <a:t>PSNR (dB)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80"/>
                        </a:spcBef>
                      </a:pPr>
                      <a:r>
                        <a:rPr lang="en-US" sz="1000">
                          <a:effectLst/>
                        </a:rPr>
                        <a:t>﻿28.41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80"/>
                        </a:spcBef>
                      </a:pPr>
                      <a:r>
                        <a:rPr lang="en-US" sz="1000">
                          <a:effectLst/>
                        </a:rPr>
                        <a:t>29.10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5197092"/>
                  </a:ext>
                </a:extLst>
              </a:tr>
              <a:tr h="241935">
                <a:tc>
                  <a:txBody>
                    <a:bodyPr/>
                    <a:lstStyle/>
                    <a:p>
                      <a:pPr algn="ctr">
                        <a:spcBef>
                          <a:spcPts val="1080"/>
                        </a:spcBef>
                      </a:pPr>
                      <a:r>
                        <a:rPr lang="en-US" sz="1000">
                          <a:effectLst/>
                        </a:rPr>
                        <a:t>SSIM</a:t>
                      </a:r>
                      <a:endParaRPr lang="en-I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80"/>
                        </a:spcBef>
                      </a:pPr>
                      <a:r>
                        <a:rPr lang="en-US" sz="1000" dirty="0">
                          <a:effectLst/>
                        </a:rPr>
                        <a:t>0.51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80"/>
                        </a:spcBef>
                      </a:pPr>
                      <a:r>
                        <a:rPr lang="en-US" sz="1000" dirty="0">
                          <a:effectLst/>
                        </a:rPr>
                        <a:t>0.61</a:t>
                      </a:r>
                      <a:endParaRPr lang="en-I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266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785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B0A2A48-1022-BA40-B399-2643CE90C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852" y="1320470"/>
            <a:ext cx="8520600" cy="1251280"/>
          </a:xfrm>
        </p:spPr>
        <p:txBody>
          <a:bodyPr/>
          <a:lstStyle/>
          <a:p>
            <a:pPr fontAlgn="base"/>
            <a:r>
              <a:rPr lang="en-IN" dirty="0"/>
              <a:t>Pixel shuffle up sampling output has high PSNR compared to Bilinear up sampling output</a:t>
            </a:r>
          </a:p>
          <a:p>
            <a:pPr fontAlgn="base"/>
            <a:r>
              <a:rPr lang="en-IN" dirty="0"/>
              <a:t>Modified Fast SR-GAN SSIM is better than both other models</a:t>
            </a:r>
          </a:p>
          <a:p>
            <a:pPr marL="114300" indent="0">
              <a:buNone/>
            </a:pPr>
            <a:endParaRPr lang="en-GB" dirty="0"/>
          </a:p>
        </p:txBody>
      </p:sp>
      <p:sp>
        <p:nvSpPr>
          <p:cNvPr id="4" name="Google Shape;89;p18">
            <a:extLst>
              <a:ext uri="{FF2B5EF4-FFF2-40B4-BE49-F238E27FC236}">
                <a16:creationId xmlns:a16="http://schemas.microsoft.com/office/drawing/2014/main" id="{62BF1B44-6B5F-5741-90AC-4DAEDB3673DA}"/>
              </a:ext>
            </a:extLst>
          </p:cNvPr>
          <p:cNvSpPr txBox="1">
            <a:spLocks/>
          </p:cNvSpPr>
          <p:nvPr/>
        </p:nvSpPr>
        <p:spPr>
          <a:xfrm>
            <a:off x="384852" y="30030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GB" dirty="0"/>
              <a:t>Results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493743963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1D49C94F84534898CFBA6B0DE4FEF3" ma:contentTypeVersion="4" ma:contentTypeDescription="Create a new document." ma:contentTypeScope="" ma:versionID="988bc46767a96a724366473b3620c7be">
  <xsd:schema xmlns:xsd="http://www.w3.org/2001/XMLSchema" xmlns:xs="http://www.w3.org/2001/XMLSchema" xmlns:p="http://schemas.microsoft.com/office/2006/metadata/properties" xmlns:ns2="ba3d5bd7-29bb-4c0b-94da-1dc104fb1ae8" xmlns:ns3="6dceab88-bde4-4ca6-9b21-21d54afc6e72" targetNamespace="http://schemas.microsoft.com/office/2006/metadata/properties" ma:root="true" ma:fieldsID="e9189aee27e0732370f695f6eeee660d" ns2:_="" ns3:_="">
    <xsd:import namespace="ba3d5bd7-29bb-4c0b-94da-1dc104fb1ae8"/>
    <xsd:import namespace="6dceab88-bde4-4ca6-9b21-21d54afc6e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3d5bd7-29bb-4c0b-94da-1dc104fb1a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eab88-bde4-4ca6-9b21-21d54afc6e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dceab88-bde4-4ca6-9b21-21d54afc6e72">
      <UserInfo>
        <DisplayName>Pawan Kumar Yadav</DisplayName>
        <AccountId>42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A156FF-7779-49C9-BD10-0122F2F29A4E}">
  <ds:schemaRefs>
    <ds:schemaRef ds:uri="6dceab88-bde4-4ca6-9b21-21d54afc6e72"/>
    <ds:schemaRef ds:uri="ba3d5bd7-29bb-4c0b-94da-1dc104fb1a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D12CD2D-7DA4-442C-A173-1127E6165062}">
  <ds:schemaRefs>
    <ds:schemaRef ds:uri="6dceab88-bde4-4ca6-9b21-21d54afc6e72"/>
    <ds:schemaRef ds:uri="ad6d9d10-2823-419d-bbab-fcee282e250c"/>
    <ds:schemaRef ds:uri="d5eb668c-9478-482b-927f-f8b0ac1989a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0BF525A-4369-4B8E-8348-834D4D95E6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414</Words>
  <Application>Microsoft Macintosh PowerPoint</Application>
  <PresentationFormat>On-screen Show (16:9)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Proxima Nova</vt:lpstr>
      <vt:lpstr>Times New Roman</vt:lpstr>
      <vt:lpstr>Arial</vt:lpstr>
      <vt:lpstr>Spearmint</vt:lpstr>
      <vt:lpstr>SUPER RESOLUTION USING GENERATIVE ADVERSARIAL NETWORKS   </vt:lpstr>
      <vt:lpstr>Background</vt:lpstr>
      <vt:lpstr>Proposed Approach</vt:lpstr>
      <vt:lpstr>Technical details</vt:lpstr>
      <vt:lpstr>Contributions (Novelty)</vt:lpstr>
      <vt:lpstr>Results &amp; Conclusion</vt:lpstr>
      <vt:lpstr>Results &amp;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cp:lastModifiedBy>Hemanth Kongara</cp:lastModifiedBy>
  <cp:revision>13</cp:revision>
  <dcterms:modified xsi:type="dcterms:W3CDTF">2021-11-19T14:22:05Z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0x010100721D49C94F84534898CFBA6B0DE4FEF3</vt:lpwstr>
  </property>
</Properties>
</file>